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7" r:id="rId3"/>
    <p:sldId id="257" r:id="rId4"/>
    <p:sldId id="258" r:id="rId5"/>
    <p:sldId id="269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74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69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07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48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47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9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64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05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24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0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46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10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B3D2E-0488-405D-8375-6287644D37AB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558C-B632-44BB-BD6E-F96C9E57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6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4 Elipse"/>
          <p:cNvSpPr/>
          <p:nvPr/>
        </p:nvSpPr>
        <p:spPr>
          <a:xfrm>
            <a:off x="1991544" y="4909458"/>
            <a:ext cx="1440160" cy="247734"/>
          </a:xfrm>
          <a:prstGeom prst="flowChartAlternateProcess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6" name="5 Flecha a la derecha con bandas"/>
          <p:cNvSpPr/>
          <p:nvPr/>
        </p:nvSpPr>
        <p:spPr>
          <a:xfrm rot="19065838" flipH="1">
            <a:off x="207621" y="5915035"/>
            <a:ext cx="1161292" cy="496954"/>
          </a:xfrm>
          <a:prstGeom prst="stripedRightArrow">
            <a:avLst>
              <a:gd name="adj1" fmla="val 56445"/>
              <a:gd name="adj2" fmla="val 9124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496600" y="6597352"/>
            <a:ext cx="576064" cy="260648"/>
          </a:xfrm>
          <a:prstGeom prst="rect">
            <a:avLst/>
          </a:prstGeom>
          <a:solidFill>
            <a:srgbClr val="193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4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4727848" y="4581128"/>
            <a:ext cx="1440160" cy="216024"/>
          </a:xfrm>
          <a:prstGeom prst="flowChartAlternateProcess">
            <a:avLst/>
          </a:prstGeom>
          <a:solidFill>
            <a:srgbClr val="FFFF0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 Flecha a la derecha con bandas"/>
          <p:cNvSpPr/>
          <p:nvPr/>
        </p:nvSpPr>
        <p:spPr>
          <a:xfrm rot="10800000" flipH="1">
            <a:off x="3935760" y="4509120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444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0"/>
            <a:ext cx="12192000" cy="68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 Elipse"/>
          <p:cNvSpPr/>
          <p:nvPr/>
        </p:nvSpPr>
        <p:spPr>
          <a:xfrm>
            <a:off x="4079776" y="4365104"/>
            <a:ext cx="3024336" cy="432048"/>
          </a:xfrm>
          <a:prstGeom prst="flowChartAlternateProcess">
            <a:avLst/>
          </a:prstGeom>
          <a:solidFill>
            <a:srgbClr val="FFFF0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4 Flecha a la derecha con bandas"/>
          <p:cNvSpPr/>
          <p:nvPr/>
        </p:nvSpPr>
        <p:spPr>
          <a:xfrm rot="10800000" flipH="1">
            <a:off x="3215680" y="4401108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342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3863752" y="2348880"/>
            <a:ext cx="3384376" cy="360040"/>
          </a:xfrm>
          <a:prstGeom prst="flowChartAlternateProcess">
            <a:avLst/>
          </a:prstGeom>
          <a:solidFill>
            <a:srgbClr val="FFFF0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 Flecha a la derecha con bandas"/>
          <p:cNvSpPr/>
          <p:nvPr/>
        </p:nvSpPr>
        <p:spPr>
          <a:xfrm rot="10800000" flipH="1">
            <a:off x="3071664" y="2348880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3407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Flecha a la derecha con bandas"/>
          <p:cNvSpPr/>
          <p:nvPr/>
        </p:nvSpPr>
        <p:spPr>
          <a:xfrm rot="10800000" flipH="1">
            <a:off x="3071664" y="2852935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4 Flecha a la derecha con bandas"/>
          <p:cNvSpPr/>
          <p:nvPr/>
        </p:nvSpPr>
        <p:spPr>
          <a:xfrm rot="10800000" flipH="1">
            <a:off x="3071664" y="3573016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4 Flecha a la derecha con bandas"/>
          <p:cNvSpPr/>
          <p:nvPr/>
        </p:nvSpPr>
        <p:spPr>
          <a:xfrm rot="10800000" flipH="1">
            <a:off x="3071664" y="4221088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4 Flecha a la derecha con bandas"/>
          <p:cNvSpPr/>
          <p:nvPr/>
        </p:nvSpPr>
        <p:spPr>
          <a:xfrm rot="10800000" flipH="1">
            <a:off x="3071664" y="4941168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4 Flecha a la derecha con bandas"/>
          <p:cNvSpPr/>
          <p:nvPr/>
        </p:nvSpPr>
        <p:spPr>
          <a:xfrm rot="10800000" flipH="1">
            <a:off x="3071664" y="5705871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045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07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5"/>
            <a:ext cx="12192000" cy="6840245"/>
          </a:xfrm>
        </p:spPr>
      </p:pic>
      <p:sp>
        <p:nvSpPr>
          <p:cNvPr id="5" name="4 Flecha a la derecha con bandas"/>
          <p:cNvSpPr/>
          <p:nvPr/>
        </p:nvSpPr>
        <p:spPr>
          <a:xfrm rot="10800000" flipH="1">
            <a:off x="5698266" y="2008742"/>
            <a:ext cx="1229063" cy="412146"/>
          </a:xfrm>
          <a:prstGeom prst="stripedRightArrow">
            <a:avLst>
              <a:gd name="adj1" fmla="val 57860"/>
              <a:gd name="adj2" fmla="val 74531"/>
            </a:avLst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6960096" y="1988840"/>
            <a:ext cx="2880320" cy="432048"/>
          </a:xfrm>
          <a:prstGeom prst="flowChartAlternateProcess">
            <a:avLst/>
          </a:prstGeom>
          <a:solidFill>
            <a:srgbClr val="FFFF0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225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a la derecha con bandas"/>
          <p:cNvSpPr/>
          <p:nvPr/>
        </p:nvSpPr>
        <p:spPr>
          <a:xfrm rot="10800000" flipH="1">
            <a:off x="2844104" y="2348880"/>
            <a:ext cx="1273686" cy="576064"/>
          </a:xfrm>
          <a:prstGeom prst="stripedRightArrow">
            <a:avLst>
              <a:gd name="adj1" fmla="val 50000"/>
              <a:gd name="adj2" fmla="val 8556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 la derecha con bandas"/>
          <p:cNvSpPr/>
          <p:nvPr/>
        </p:nvSpPr>
        <p:spPr>
          <a:xfrm rot="10800000" flipH="1">
            <a:off x="2844103" y="3292504"/>
            <a:ext cx="1226209" cy="568544"/>
          </a:xfrm>
          <a:prstGeom prst="stripedRightArrow">
            <a:avLst>
              <a:gd name="adj1" fmla="val 50000"/>
              <a:gd name="adj2" fmla="val 781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4117790" y="3164705"/>
            <a:ext cx="3706402" cy="807927"/>
          </a:xfrm>
          <a:prstGeom prst="flowChartAlternateProcess">
            <a:avLst/>
          </a:prstGeom>
          <a:solidFill>
            <a:srgbClr val="FFFF0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814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0"/>
            <a:ext cx="12192000" cy="68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a la derecha con bandas"/>
          <p:cNvSpPr/>
          <p:nvPr/>
        </p:nvSpPr>
        <p:spPr>
          <a:xfrm rot="10800000" flipH="1">
            <a:off x="3368640" y="3323181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 la derecha con bandas"/>
          <p:cNvSpPr/>
          <p:nvPr/>
        </p:nvSpPr>
        <p:spPr>
          <a:xfrm rot="10800000" flipH="1">
            <a:off x="3368641" y="3894496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 la derecha con bandas"/>
          <p:cNvSpPr/>
          <p:nvPr/>
        </p:nvSpPr>
        <p:spPr>
          <a:xfrm rot="10800000" flipH="1">
            <a:off x="3368641" y="4400632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104972" y="3217362"/>
            <a:ext cx="3863236" cy="571678"/>
          </a:xfrm>
          <a:prstGeom prst="flowChartAlternateProcess">
            <a:avLst/>
          </a:prstGeom>
          <a:solidFill>
            <a:srgbClr val="FFFF0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8622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4"/>
            <a:ext cx="12192000" cy="683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4295800" y="3068960"/>
            <a:ext cx="2664296" cy="401187"/>
          </a:xfrm>
          <a:prstGeom prst="flowChartAlternateProcess">
            <a:avLst/>
          </a:prstGeom>
          <a:solidFill>
            <a:srgbClr val="FFFF0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 Flecha a la derecha con bandas"/>
          <p:cNvSpPr/>
          <p:nvPr/>
        </p:nvSpPr>
        <p:spPr>
          <a:xfrm rot="10800000" flipH="1">
            <a:off x="3503712" y="3089533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9736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564904"/>
            <a:ext cx="1584176" cy="1622197"/>
          </a:xfrm>
        </p:spPr>
      </p:pic>
      <p:sp>
        <p:nvSpPr>
          <p:cNvPr id="4" name="3 CuadroTexto"/>
          <p:cNvSpPr txBox="1"/>
          <p:nvPr/>
        </p:nvSpPr>
        <p:spPr>
          <a:xfrm>
            <a:off x="4727848" y="1664053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www.fantasmas y demonios.com</a:t>
            </a:r>
            <a:endParaRPr lang="es-ES" sz="11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88288" y="2815952"/>
            <a:ext cx="1224136" cy="122609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059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0"/>
            <a:ext cx="12192000" cy="68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4079776" y="3829050"/>
            <a:ext cx="3240360" cy="536054"/>
          </a:xfrm>
          <a:prstGeom prst="flowChartAlternateProcess">
            <a:avLst/>
          </a:prstGeom>
          <a:solidFill>
            <a:srgbClr val="FFFF0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 Flecha a la derecha con bandas"/>
          <p:cNvSpPr/>
          <p:nvPr/>
        </p:nvSpPr>
        <p:spPr>
          <a:xfrm rot="10800000" flipH="1">
            <a:off x="3287688" y="3917057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342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4295800" y="1700808"/>
            <a:ext cx="1800200" cy="360040"/>
          </a:xfrm>
          <a:prstGeom prst="flowChartAlternateProcess">
            <a:avLst/>
          </a:prstGeom>
          <a:solidFill>
            <a:srgbClr val="FFFF0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 Flecha a la derecha con bandas"/>
          <p:cNvSpPr/>
          <p:nvPr/>
        </p:nvSpPr>
        <p:spPr>
          <a:xfrm rot="10800000" flipH="1">
            <a:off x="3559469" y="1700808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3565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4727848" y="4293096"/>
            <a:ext cx="1512168" cy="288032"/>
          </a:xfrm>
          <a:prstGeom prst="flowChartAlternateProcess">
            <a:avLst/>
          </a:prstGeom>
          <a:solidFill>
            <a:srgbClr val="FFFF0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4 Flecha a la derecha con bandas"/>
          <p:cNvSpPr/>
          <p:nvPr/>
        </p:nvSpPr>
        <p:spPr>
          <a:xfrm rot="10800000" flipH="1">
            <a:off x="3935760" y="4257092"/>
            <a:ext cx="736331" cy="36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208568" y="6453336"/>
            <a:ext cx="936104" cy="404664"/>
          </a:xfrm>
          <a:prstGeom prst="rect">
            <a:avLst/>
          </a:prstGeom>
          <a:solidFill>
            <a:srgbClr val="3E9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16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</Words>
  <Application>Microsoft Office PowerPoint</Application>
  <PresentationFormat>Panorámica</PresentationFormat>
  <Paragraphs>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DiseñoVideo</cp:lastModifiedBy>
  <cp:revision>36</cp:revision>
  <dcterms:created xsi:type="dcterms:W3CDTF">2013-04-25T14:20:31Z</dcterms:created>
  <dcterms:modified xsi:type="dcterms:W3CDTF">2016-01-27T20:52:12Z</dcterms:modified>
</cp:coreProperties>
</file>